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4" r:id="rId3"/>
    <p:sldId id="385" r:id="rId4"/>
    <p:sldId id="386" r:id="rId5"/>
    <p:sldId id="401" r:id="rId6"/>
    <p:sldId id="403" r:id="rId7"/>
    <p:sldId id="404" r:id="rId8"/>
    <p:sldId id="387" r:id="rId9"/>
    <p:sldId id="388" r:id="rId10"/>
    <p:sldId id="389" r:id="rId11"/>
    <p:sldId id="40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828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43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94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84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3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0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87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368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54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5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97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E73EE-4368-447C-9366-BCD491A3307C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A643E-3F5E-40B0-8B70-0C32BA587B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4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38528" y="1412687"/>
            <a:ext cx="7924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 3.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solidFill>
                  <a:srgbClr val="00000A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Функциональные узлы малошумящих синтезаторов частот. Фазовые шумы функциональных узлов. Опорные генераторы. Умножители частоты. Делители частоты.</a:t>
            </a:r>
            <a:endParaRPr lang="en-US" sz="2400" dirty="0">
              <a:solidFill>
                <a:srgbClr val="00000A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algn="ctr"/>
            <a:endParaRPr lang="ru-RU" sz="2400" dirty="0">
              <a:solidFill>
                <a:srgbClr val="00000A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solidFill>
                  <a:srgbClr val="00000A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Усилители. Фазовые детекторы. Генераторы управляемые напряжением. Источники питания.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65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47" y="519896"/>
            <a:ext cx="8020050" cy="2438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919" y="3183038"/>
            <a:ext cx="4342506" cy="33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8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73511" y="1328922"/>
            <a:ext cx="1560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⟨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⟩ =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73512" y="477985"/>
            <a:ext cx="25377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Естественные шумы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73511" y="878095"/>
            <a:ext cx="3718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Флуктуации времени задержки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91" y="1788640"/>
            <a:ext cx="2091485" cy="40011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11" y="2146867"/>
            <a:ext cx="2067292" cy="70768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133312" y="3014768"/>
            <a:ext cx="25377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Фликкерные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шумы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11" y="3476743"/>
            <a:ext cx="1720709" cy="40764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511" y="3950595"/>
            <a:ext cx="2489642" cy="66264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633" y="383109"/>
            <a:ext cx="5469143" cy="462068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6295624" y="1660533"/>
            <a:ext cx="25377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Входной шум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6596566" y="2614658"/>
            <a:ext cx="25377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Естественный шум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894861" y="3955945"/>
            <a:ext cx="2537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Фликкерный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шум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шумы вида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-(n&gt;1)</a:t>
            </a:r>
            <a:endParaRPr lang="ru-RU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26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542925"/>
            <a:ext cx="81438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9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4" y="483627"/>
            <a:ext cx="6994749" cy="57088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368" y="1664245"/>
            <a:ext cx="2743200" cy="15430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95" y="3622876"/>
            <a:ext cx="3699545" cy="20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4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581025"/>
            <a:ext cx="80486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5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93672" y="548334"/>
            <a:ext cx="6342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Синхронные и асинхронные делители частоты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20" y="1238491"/>
            <a:ext cx="4279306" cy="41744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4" y="1515895"/>
            <a:ext cx="5516087" cy="131104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957506" y="3006526"/>
            <a:ext cx="4944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Синхронный делитель частоты на 3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836" y="3776353"/>
            <a:ext cx="4505981" cy="23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3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25165" y="255098"/>
            <a:ext cx="6516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Программируемые делители частоты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(ДПКД)</a:t>
            </a: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750898" y="3391251"/>
            <a:ext cx="4171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Минимально возможный коэффициент деления ДПКД,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2400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PB</a:t>
            </a:r>
            <a:r>
              <a:rPr lang="ru-RU" sz="2400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мин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2400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мин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-1)</a:t>
            </a:r>
            <a:endParaRPr lang="ru-RU" sz="24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1" y="949124"/>
            <a:ext cx="6847817" cy="364245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7822837" y="1245275"/>
            <a:ext cx="37055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Цикл работы счетчика повторяется через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импульсов тактового сигнала,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+1)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A+P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B-A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PB-A</a:t>
            </a:r>
            <a:endParaRPr lang="ru-RU" sz="2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50898" y="4887731"/>
            <a:ext cx="3693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мин 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2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0, 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мин 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макс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86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25166" y="255098"/>
            <a:ext cx="5197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Программируемые делители частоты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5" y="1134807"/>
            <a:ext cx="4626971" cy="27542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54" y="871103"/>
            <a:ext cx="6102341" cy="42105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28" y="4013902"/>
            <a:ext cx="3570633" cy="262214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042690" y="5805049"/>
            <a:ext cx="6821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Почему снижается мощность выходного сигнала при увеличении коэффициента деления?</a:t>
            </a:r>
            <a:endParaRPr lang="ru-RU" sz="2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547" y="5132929"/>
            <a:ext cx="4762647" cy="3104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546" y="5443335"/>
            <a:ext cx="4762647" cy="344725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8CEBF3F-7E37-352D-5259-8066797D4E3A}"/>
              </a:ext>
            </a:extLst>
          </p:cNvPr>
          <p:cNvCxnSpPr/>
          <p:nvPr/>
        </p:nvCxnSpPr>
        <p:spPr>
          <a:xfrm>
            <a:off x="1506071" y="2662518"/>
            <a:ext cx="510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3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24" y="529300"/>
            <a:ext cx="6360591" cy="588524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483" y="1818912"/>
            <a:ext cx="4425997" cy="16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5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74" y="237039"/>
            <a:ext cx="6805783" cy="44622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432" y="4907666"/>
            <a:ext cx="4192904" cy="16238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244" y="4832491"/>
            <a:ext cx="4360016" cy="17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364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154</Words>
  <Application>Microsoft Office PowerPoint</Application>
  <PresentationFormat>Широкоэкранный</PresentationFormat>
  <Paragraphs>20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Королев</dc:creator>
  <cp:lastModifiedBy>Aleksey Korolev</cp:lastModifiedBy>
  <cp:revision>146</cp:revision>
  <dcterms:created xsi:type="dcterms:W3CDTF">2023-09-06T06:02:29Z</dcterms:created>
  <dcterms:modified xsi:type="dcterms:W3CDTF">2024-11-04T18:28:41Z</dcterms:modified>
</cp:coreProperties>
</file>